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599" r:id="rId54"/>
    <p:sldId id="600" r:id="rId55"/>
    <p:sldId id="601" r:id="rId56"/>
    <p:sldId id="602" r:id="rId57"/>
    <p:sldId id="603" r:id="rId58"/>
    <p:sldId id="604" r:id="rId59"/>
    <p:sldId id="605" r:id="rId60"/>
    <p:sldId id="606" r:id="rId61"/>
    <p:sldId id="607" r:id="rId62"/>
    <p:sldId id="608" r:id="rId63"/>
    <p:sldId id="609" r:id="rId64"/>
    <p:sldId id="611" r:id="rId65"/>
    <p:sldId id="610" r:id="rId66"/>
    <p:sldId id="612" r:id="rId67"/>
    <p:sldId id="613" r:id="rId68"/>
    <p:sldId id="614" r:id="rId69"/>
    <p:sldId id="615" r:id="rId70"/>
    <p:sldId id="616" r:id="rId71"/>
    <p:sldId id="617" r:id="rId72"/>
    <p:sldId id="308" r:id="rId73"/>
    <p:sldId id="618" r:id="rId74"/>
    <p:sldId id="619" r:id="rId75"/>
    <p:sldId id="620" r:id="rId76"/>
    <p:sldId id="621" r:id="rId77"/>
    <p:sldId id="622" r:id="rId78"/>
    <p:sldId id="623" r:id="rId79"/>
    <p:sldId id="624" r:id="rId80"/>
    <p:sldId id="625" r:id="rId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8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213BE-D827-2649-348D-8F26E9721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56D67-1CF8-C228-3AB1-9FDEA3E9E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90C54-E566-8C16-B9E5-72544F73E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1ED5-0B0D-4D3A-9FF0-55164496BE19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911D5-524B-7F64-D273-ECCAA54D8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261F2-2B43-9F5F-80A0-776D1FC4F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FB38-3608-421F-971D-7E15419D4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38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FB6C0-A387-9FD0-5845-4662D257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3B20B7-456D-D167-3DBE-EA37BFEFF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660A-815E-FD05-E798-36953DF50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1ED5-0B0D-4D3A-9FF0-55164496BE19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4E087-73C0-08D0-9D35-44DECC3C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C462E-024E-3B76-3741-E18579B1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FB38-3608-421F-971D-7E15419D4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619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580A06-FA76-8133-1213-53C0DB05AD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2903DC-A9BD-BAFF-2C26-787338398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50132-4F54-5A44-76DA-C9B11F85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1ED5-0B0D-4D3A-9FF0-55164496BE19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442D3-B3F9-9954-4A10-F51CAEF0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5F656-1C6A-EE34-69AD-7541451B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FB38-3608-421F-971D-7E15419D4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93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DE07-40DE-E719-E7C9-B8C574BF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D5472-2DCE-7448-474B-FA86FCB03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886C9-1BB0-0EDF-919E-3A1DA6F9E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1ED5-0B0D-4D3A-9FF0-55164496BE19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8B377-C4A3-78E5-757B-4C0092C3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28179-EAAA-BB85-EB2F-0F26EC5B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FB38-3608-421F-971D-7E15419D4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574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E79B-E4B3-2BFA-345E-9197CF919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2D193-A1D9-1FF6-58BB-B2CEF3635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65A69-24CA-D5C5-8ACB-6D7E2442C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1ED5-0B0D-4D3A-9FF0-55164496BE19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E3F7B-617D-5557-C47F-3F226DF97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8E097-6AB5-8FD6-0E06-C612A877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FB38-3608-421F-971D-7E15419D4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41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ED7E-6530-D6AC-27BB-044908822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B3D5E-54E1-C510-9E17-1421F2493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1DC49-3766-1CBA-3228-37BB2DFEE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BEFBA-14D6-C558-C910-D3F661E62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1ED5-0B0D-4D3A-9FF0-55164496BE19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A7D4D-396D-9727-69C8-2713CE42E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08CF5-7078-57F2-613F-3A59F9D7B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FB38-3608-421F-971D-7E15419D4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59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E357-AD31-72A4-6EEF-DD12EE272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693FE-4B2D-0982-5E56-5F8276962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D48ED-A1E4-3D1B-9DE6-1EB647195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1D7836-0FAD-5749-B876-0EF56A4868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A4B8D-BB37-CD00-EF2A-231EC5738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12C25C-2FD6-464E-B85B-509AC87A4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1ED5-0B0D-4D3A-9FF0-55164496BE19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8CFAA3-7542-3C9D-BEF1-DD70A1E3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313C1B-62FF-0C49-1C73-78D1DFD0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FB38-3608-421F-971D-7E15419D4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56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1E6D-91BE-CEAC-5232-B615EC7CD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D31576-A738-87D8-8437-9956FD76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1ED5-0B0D-4D3A-9FF0-55164496BE19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89D07E-6823-0F4D-8AF9-16CFB131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C1173-37EF-68D5-53BA-480F6A3E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FB38-3608-421F-971D-7E15419D4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692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5F7175-86A3-D3AE-BE65-C7FD1510F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1ED5-0B0D-4D3A-9FF0-55164496BE19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9AE766-9191-E39E-E375-975D05B22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671CF-63EB-E3EA-60DC-1967E046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FB38-3608-421F-971D-7E15419D4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187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5DB23-2645-3B4D-F484-01095504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732F9-8B47-69DE-7CAD-F68DB9FC4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41C392-A3AB-BE02-39F7-1B683754F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F02AB-2DF6-CAC1-D0E5-1CBBF619A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1ED5-0B0D-4D3A-9FF0-55164496BE19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E4838-A397-00CF-D96E-D5C31BB4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C770F-5A0E-4AC4-BCAE-A59D303D5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FB38-3608-421F-971D-7E15419D4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466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7C10B-B499-DF7A-65BE-4F093821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6B5437-4CC8-9777-2EFE-6042E7973A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C5556-A920-7FC7-1A9B-B783D96D0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CEFA3-5F8B-05BF-B009-7F72817BA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1ED5-0B0D-4D3A-9FF0-55164496BE19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0E983-2017-5C2B-CE2C-25C0DA30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D662C-6F11-13CE-C11E-37C4A3BBB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FB38-3608-421F-971D-7E15419D4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348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B2D0C1-6F40-5EDE-D609-6F6C56A5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DFDC2-4D2C-FF02-8E21-442343535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8FB8A-BB36-DB81-C352-8C9F49E22E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1ED5-0B0D-4D3A-9FF0-55164496BE19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A4CAA-7D6C-E8B9-9D87-9417E6B59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EE03D-2A47-F4BF-63BC-0C6765B98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9FB38-3608-421F-971D-7E15419D4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952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C52F2-6414-21D1-16FB-DF4B7EC830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Import Data to PYTHON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3F824-792A-7E06-1296-61BE4B3F65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732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B4B0E-2A27-4E3F-80E4-66D5EACDF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98" y="375780"/>
            <a:ext cx="4734586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29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4EC031-EF26-610D-B811-DBFFC3D7A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63" y="235498"/>
            <a:ext cx="6287377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88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2E661-4A1A-6C45-D83F-244BEC234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9" y="238603"/>
            <a:ext cx="6230219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8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62909F-6D3D-B899-9DEB-C89CFD69C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309526"/>
            <a:ext cx="5887272" cy="2476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9FCF25-6568-9A1B-4C2A-924094D03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76" y="3137586"/>
            <a:ext cx="5906324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34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70DEB8-ABFC-607C-108F-713220072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626" y="1547550"/>
            <a:ext cx="6782747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74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437FF6-CB00-1CF7-4B79-71C8253EC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78" y="655767"/>
            <a:ext cx="5018798" cy="487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AA3DB-FBEC-5C1A-74BE-FEC3DBCBB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8" y="1400561"/>
            <a:ext cx="9167932" cy="650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8FB27-1B7A-264D-B509-2A646D401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78" y="2079415"/>
            <a:ext cx="5190272" cy="650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05CEC4-BF59-4524-048B-E381F5FBA182}"/>
              </a:ext>
            </a:extLst>
          </p:cNvPr>
          <p:cNvSpPr txBox="1"/>
          <p:nvPr/>
        </p:nvSpPr>
        <p:spPr>
          <a:xfrm>
            <a:off x="496478" y="3095897"/>
            <a:ext cx="602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Relational multiple tables are not flat files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358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9345F-2EAC-0565-FD93-313FAB227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666364"/>
            <a:ext cx="8192643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9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C07B8-2E3B-B2F2-16FF-A49B216B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2" y="150633"/>
            <a:ext cx="8198520" cy="577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92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964D9-22C1-C23A-32CC-58EFAEC13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35" y="370066"/>
            <a:ext cx="8976680" cy="594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3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3D1B1B-9DF5-AC76-A185-7369B7593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264"/>
            <a:ext cx="9724292" cy="613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80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B34E2C-9ECC-FE6B-D8BD-DBAF9E041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030"/>
            <a:ext cx="6496957" cy="2657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B329C-96FD-C185-B0F0-F648D9533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406" y="2494806"/>
            <a:ext cx="6001588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58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A5F47-9361-5DDF-179F-5ED8837F1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66" y="398646"/>
            <a:ext cx="8204426" cy="533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77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6389BC-10BC-1884-8FB9-5EFE5F841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53" y="166391"/>
            <a:ext cx="7701062" cy="48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98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794F54-B5AB-BF20-0CD9-BB450C680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9" y="181040"/>
            <a:ext cx="9193536" cy="62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95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C264A-2B28-D0E4-ABED-7C7041DA4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21" y="-1"/>
            <a:ext cx="11305875" cy="56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50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A8DC1-568E-1266-E7C8-18574E92E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4" y="390164"/>
            <a:ext cx="10926700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39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E33D4-486E-754E-5731-CA10643A2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70969"/>
            <a:ext cx="10012172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16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C1612-384B-8DB7-D607-61C257B0B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97" y="0"/>
            <a:ext cx="1068140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673338-8DFD-30D2-4EBC-8A98E4A88D5D}"/>
              </a:ext>
            </a:extLst>
          </p:cNvPr>
          <p:cNvSpPr txBox="1"/>
          <p:nvPr/>
        </p:nvSpPr>
        <p:spPr>
          <a:xfrm>
            <a:off x="6095999" y="849086"/>
            <a:ext cx="188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Tab delimited</a:t>
            </a:r>
            <a:endParaRPr lang="zh-CN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866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F3F5C-A27C-852D-E72B-CAB0E76DD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76" y="0"/>
            <a:ext cx="1090452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F01B4C-AAE2-8D0C-ABCF-4BA5A2A3A482}"/>
              </a:ext>
            </a:extLst>
          </p:cNvPr>
          <p:cNvSpPr txBox="1"/>
          <p:nvPr/>
        </p:nvSpPr>
        <p:spPr>
          <a:xfrm>
            <a:off x="2024743" y="5786846"/>
            <a:ext cx="340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Import TXT as NUMPY arrays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2530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FF67E3-CD7F-4AE4-34F9-41D3352AD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1" y="292576"/>
            <a:ext cx="10488489" cy="3581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06311-3AFF-9717-382B-2F22A4BF026F}"/>
              </a:ext>
            </a:extLst>
          </p:cNvPr>
          <p:cNvSpPr txBox="1"/>
          <p:nvPr/>
        </p:nvSpPr>
        <p:spPr>
          <a:xfrm>
            <a:off x="1293223" y="4924697"/>
            <a:ext cx="480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Import CSV file as NUMPY arrays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2362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65B8BD-4A37-CB41-0D7A-13629EA47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82" y="0"/>
            <a:ext cx="5839640" cy="2705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23D16E-E3FB-7C01-D994-D69E14254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74" y="3435531"/>
            <a:ext cx="5220429" cy="3105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8FB0D8-71C8-80A9-6550-16ABF6058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044" y="2705478"/>
            <a:ext cx="5953956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59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13EA80-286C-5485-6D58-4679FBFBF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0" y="442000"/>
            <a:ext cx="6773220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32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5F7EA5-CA51-4997-BAEE-4052625E4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34" y="113837"/>
            <a:ext cx="4837629" cy="2634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C62210-86AE-1C49-B397-82DD00EC8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2091"/>
            <a:ext cx="6639852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72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CA77-C77E-4C2E-8DFB-502C7375A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77043" cy="48697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2668A7-D995-694A-4765-C2F027EC4BDB}"/>
              </a:ext>
            </a:extLst>
          </p:cNvPr>
          <p:cNvSpPr txBox="1"/>
          <p:nvPr/>
        </p:nvSpPr>
        <p:spPr>
          <a:xfrm>
            <a:off x="2285999" y="2065555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See head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362ADE-BC61-4F12-10A0-D35F24428AD2}"/>
              </a:ext>
            </a:extLst>
          </p:cNvPr>
          <p:cNvSpPr txBox="1"/>
          <p:nvPr/>
        </p:nvSpPr>
        <p:spPr>
          <a:xfrm>
            <a:off x="3167742" y="4238448"/>
            <a:ext cx="313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Convert to </a:t>
            </a:r>
            <a:r>
              <a:rPr lang="en-US" altLang="zh-CN" dirty="0" err="1"/>
              <a:t>numpy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0BED36-11A9-4925-00F9-ED6D7944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37" y="5028698"/>
            <a:ext cx="4673610" cy="157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01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22BEA9-8E66-C367-16EE-14388C180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54" y="192851"/>
            <a:ext cx="10136015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70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D98366-2543-646D-5A98-45F3AD3BD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32" y="112881"/>
            <a:ext cx="9335803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33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89FEA-A528-415E-6286-3B5601D08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097"/>
            <a:ext cx="12192000" cy="583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13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B136AE-717D-7A9A-A318-9423FCD9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12" y="265733"/>
            <a:ext cx="6077798" cy="4105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10A8F-A5E2-AE0F-9E0A-61D376C59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12" y="4371581"/>
            <a:ext cx="4334480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29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1751B-A3BF-292E-9CD5-42B0C55AE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64" y="315450"/>
            <a:ext cx="3400900" cy="335326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230DB9-94C5-5E79-FB46-F12E356497FF}"/>
              </a:ext>
            </a:extLst>
          </p:cNvPr>
          <p:cNvCxnSpPr/>
          <p:nvPr/>
        </p:nvCxnSpPr>
        <p:spPr>
          <a:xfrm>
            <a:off x="2795451" y="5512526"/>
            <a:ext cx="116259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515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A2378-C1C9-A2F1-E76E-47D339021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25" y="3324815"/>
            <a:ext cx="6554115" cy="3238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4B0322-FEEF-DDFC-0BC1-AB4EE3102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25" y="529365"/>
            <a:ext cx="4998924" cy="2464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00768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C6D2A1-2D67-C1FD-2A5E-3006716A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8" y="211028"/>
            <a:ext cx="6325483" cy="4163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D1C46-567E-A06C-F5C2-399396288689}"/>
              </a:ext>
            </a:extLst>
          </p:cNvPr>
          <p:cNvSpPr txBox="1"/>
          <p:nvPr/>
        </p:nvSpPr>
        <p:spPr>
          <a:xfrm>
            <a:off x="7276011" y="457200"/>
            <a:ext cx="2116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Number of sheets, first thing to do is figure out what sheets are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5129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4989EB-DFE7-0951-108E-83E55709F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51" y="0"/>
            <a:ext cx="10976775" cy="655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0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2848FD-D5C4-4D56-329B-4F64B8AB3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06" y="1414677"/>
            <a:ext cx="7392432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60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A00C6B-7164-48F8-99DD-413670EE9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7" y="138943"/>
            <a:ext cx="9655991" cy="59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36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0713FF-0FD6-036C-5B9D-FDD6EB408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36" y="32657"/>
            <a:ext cx="8345065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02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D12AA-00AB-160D-D431-1077E502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2" y="0"/>
            <a:ext cx="9916909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27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B827D-6589-0024-0A93-CAF18BEC4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4" y="814022"/>
            <a:ext cx="11183911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25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3C45BE-85A9-251C-84BD-EF45BCEF0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94" y="0"/>
            <a:ext cx="5153744" cy="1609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29C4CB-F17B-D3C4-0E9E-BE719E40A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84" y="1798260"/>
            <a:ext cx="5020376" cy="2791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D95F58-9A30-9DD9-68D5-9CB319A5E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839" y="1514208"/>
            <a:ext cx="4734586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62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29130-5271-3948-7FF9-C3EE866C2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07" y="289247"/>
            <a:ext cx="6173061" cy="2543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D864D6-D2DF-F511-AE60-0B40D1B44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" y="3764540"/>
            <a:ext cx="5668166" cy="2124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9CF5F-32BA-4AB6-0D65-CF882D9F8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001" y="3539985"/>
            <a:ext cx="4499999" cy="313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37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0A5EB-36F2-3B76-65AF-097E6B92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409"/>
            <a:ext cx="12192000" cy="534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33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F654CE-98E9-74E1-BB0E-7B1375041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5018"/>
            <a:ext cx="12192000" cy="510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44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C2C2DE-9A9D-1CFF-4F21-B4AD33A2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7"/>
            <a:ext cx="5239481" cy="1209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2A1FF0-5595-ABB5-89EE-896B9EB24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34" y="1356434"/>
            <a:ext cx="5925377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24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E38AD-ADA5-2F9D-9C7A-BDA325861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66" y="93239"/>
            <a:ext cx="6458851" cy="3458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C125E-74EB-791B-1990-A7C01639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582694" cy="2838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F276B-F22A-0D85-085B-F4BE8AC8A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828" y="4598127"/>
            <a:ext cx="7162172" cy="131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45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C40960-3FA4-5E43-11DD-09CD6E41E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09" y="637785"/>
            <a:ext cx="8640381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30CCE1-0188-C9D6-530C-201BCEFA0DE4}"/>
              </a:ext>
            </a:extLst>
          </p:cNvPr>
          <p:cNvSpPr txBox="1"/>
          <p:nvPr/>
        </p:nvSpPr>
        <p:spPr>
          <a:xfrm>
            <a:off x="7615646" y="809897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Have keys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0DE9C6-609B-CE29-EAE3-5871C3A40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1" y="0"/>
            <a:ext cx="7018472" cy="4654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DCED6E-0D86-10C7-D7C9-25835CCAC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960" y="3928016"/>
            <a:ext cx="3739979" cy="25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29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8C99DC-6FCA-A087-C571-AC9178052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62" y="113359"/>
            <a:ext cx="8249801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312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F26E78-87CF-64B1-36F7-619CAE96B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28"/>
            <a:ext cx="12192000" cy="651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637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5B657-7829-737B-2036-8BAF7618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12192000" cy="50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83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65EF2-C284-9846-2D17-CD7088C29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3" y="246441"/>
            <a:ext cx="5611008" cy="1714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276920-B434-7867-99CD-C6CADF94D5E5}"/>
              </a:ext>
            </a:extLst>
          </p:cNvPr>
          <p:cNvSpPr txBox="1"/>
          <p:nvPr/>
        </p:nvSpPr>
        <p:spPr>
          <a:xfrm>
            <a:off x="6096000" y="3749039"/>
            <a:ext cx="261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Linear algebra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1DC6DB-B672-2FCC-6881-4712D9BA3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80" y="2648494"/>
            <a:ext cx="4820323" cy="1952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E8BF32-609C-8387-C6D7-B80098F26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43" y="4929478"/>
            <a:ext cx="4305901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83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C1369C-622F-D090-702F-CB94C7511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4" y="205755"/>
            <a:ext cx="5849166" cy="3677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7FE287-07E5-0CC7-43E6-BF983EB8905A}"/>
              </a:ext>
            </a:extLst>
          </p:cNvPr>
          <p:cNvSpPr txBox="1"/>
          <p:nvPr/>
        </p:nvSpPr>
        <p:spPr>
          <a:xfrm>
            <a:off x="731520" y="4585063"/>
            <a:ext cx="4284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Matlab</a:t>
            </a:r>
            <a:r>
              <a:rPr lang="en-US" altLang="zh-CN" dirty="0"/>
              <a:t> workspace can contain strings, floats, vectors and arrays, among many other objects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14039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E6495E-04C3-5E82-6597-BC69D02BC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297848"/>
            <a:ext cx="5182323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48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DF13F6-3C80-4410-1A42-3D80FDC8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8" y="152277"/>
            <a:ext cx="9678751" cy="3705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00CD83-B633-EF8A-E24C-5AF6BBE33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893" y="3214657"/>
            <a:ext cx="1524213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650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4C1D75-7B28-0333-AB53-C7EBAACF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27"/>
            <a:ext cx="12192000" cy="67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430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82DA6-1CB5-7A8C-899D-0D64F4A7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0" y="270401"/>
            <a:ext cx="5306165" cy="1562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BAED2E-6BC8-C5BE-07F8-6AF501EBF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22" y="2257261"/>
            <a:ext cx="6039693" cy="2343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654A5B-F2A3-A79E-381A-41B8AE70A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5866969" cy="3324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A834CA-4E60-31AB-F04D-C123F924DA1F}"/>
              </a:ext>
            </a:extLst>
          </p:cNvPr>
          <p:cNvSpPr txBox="1"/>
          <p:nvPr/>
        </p:nvSpPr>
        <p:spPr>
          <a:xfrm>
            <a:off x="548640" y="4924697"/>
            <a:ext cx="4075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Consist tables</a:t>
            </a:r>
          </a:p>
          <a:p>
            <a:r>
              <a:rPr lang="en-US" altLang="zh-CN" dirty="0"/>
              <a:t>Columns represent attribute</a:t>
            </a:r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CDAD06-524D-20BA-4898-41981146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662" y="3533105"/>
            <a:ext cx="6315956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88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CEB0A1-A62C-72FF-3DF7-D73F0C0C2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29" y="0"/>
            <a:ext cx="9000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235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59ECB0-9BAF-A2B2-DE9A-4429F9D51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66" y="249117"/>
            <a:ext cx="5563376" cy="2362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8721E-8EEC-B479-30AA-B7E3B1925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3" y="2957032"/>
            <a:ext cx="7316221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096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2A62CF-7169-FD2E-15E4-BB1E0A86B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01" y="314448"/>
            <a:ext cx="6839905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16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3DEB7-EF2F-C49C-2708-9B87E07ED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9" y="0"/>
            <a:ext cx="5258534" cy="1600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AAE134-284A-6204-7C92-A778D3D5E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46" y="2769548"/>
            <a:ext cx="6182588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874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6DA5A-1716-26FF-FCF9-CA7AFA2E3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92" y="477765"/>
            <a:ext cx="6249272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167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FD907-41D5-208B-DFB7-93A700EB1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90" y="172270"/>
            <a:ext cx="9602540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362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DC78A0-3B2D-34DD-BB25-3957E3EF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19" y="671127"/>
            <a:ext cx="9573961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706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5036A-6783-A537-F658-5424D8AE2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73" y="273937"/>
            <a:ext cx="5268060" cy="1581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95CC5D-E929-4895-44B1-1C2CDF678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75" y="1993630"/>
            <a:ext cx="5296639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800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231735-3739-B3AE-E12B-0A0CB0F43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59" y="0"/>
            <a:ext cx="4485808" cy="2670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561211-2F42-B757-665D-26F3A16D0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159" y="0"/>
            <a:ext cx="6125430" cy="28483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1F6331-6B36-298D-4831-DE85935569FC}"/>
              </a:ext>
            </a:extLst>
          </p:cNvPr>
          <p:cNvSpPr txBox="1"/>
          <p:nvPr/>
        </p:nvSpPr>
        <p:spPr>
          <a:xfrm>
            <a:off x="8249429" y="2486273"/>
            <a:ext cx="356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Fetch all : fetch all rows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58EF5-0F99-8B92-848B-AD87DCB39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753" y="3298371"/>
            <a:ext cx="7417352" cy="337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913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BE1E0-67A0-9D96-92D5-904276002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35" y="170995"/>
            <a:ext cx="6068272" cy="3258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4585B0-F5C8-C9F9-DFD1-8CC4FA6B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35" y="3429000"/>
            <a:ext cx="6154009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63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70C2E9-5D7B-9E4D-EAA9-54282802E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7" y="149744"/>
            <a:ext cx="6704365" cy="3168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7C122C-0F5E-5BA6-D9A1-2ADDE810B99A}"/>
              </a:ext>
            </a:extLst>
          </p:cNvPr>
          <p:cNvSpPr txBox="1"/>
          <p:nvPr/>
        </p:nvSpPr>
        <p:spPr>
          <a:xfrm>
            <a:off x="6570617" y="1031966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Alternative way to query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2236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A5A914-6E57-030A-682D-AD5DC78E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95" y="1604708"/>
            <a:ext cx="6697010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328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2A40E-38DF-390C-1E94-86253A28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73" y="172843"/>
            <a:ext cx="9412013" cy="3429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89DBA-FDC7-DE7D-457E-03C6BA6D4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586" y="4235950"/>
            <a:ext cx="3343742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934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91F813-D9C9-16E1-DD9B-20AE7E679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87" y="0"/>
            <a:ext cx="6230219" cy="5734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314764-E862-EC3A-93AF-83C055BF3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488" y="656296"/>
            <a:ext cx="6449325" cy="1600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B0D0E5-3058-8610-9B0E-6F4B71ADA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406" y="2437434"/>
            <a:ext cx="5695407" cy="2514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808A2-2CF2-0DB4-BF63-D9101915A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605" y="5526209"/>
            <a:ext cx="2476846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051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59AADC-ED50-5D26-733A-B39094CE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3" y="0"/>
            <a:ext cx="11859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046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A32D19-57B7-CA6B-9A32-BFFD7EA55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07" y="249548"/>
            <a:ext cx="5268060" cy="2048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19E56A-921F-11F6-A536-C95D6C28E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07" y="2740478"/>
            <a:ext cx="6255038" cy="36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676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21E390-A79B-AED3-AFF0-0ECB8E806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19" y="156196"/>
            <a:ext cx="11074203" cy="658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065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5C00A6-1354-0C3B-3728-165F12F66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900"/>
            <a:ext cx="12192000" cy="439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636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7C950F-D278-EECB-F91F-38E573B3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01"/>
            <a:ext cx="5391902" cy="2162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181698-8CAF-C27B-C282-1EEA7B0B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85" y="2491755"/>
            <a:ext cx="6573167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598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5FA44-33C8-E830-40F7-6DCAFB459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" y="0"/>
            <a:ext cx="7341326" cy="4982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A05B7-AF2A-5864-120E-27BF81D84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879" y="2042862"/>
            <a:ext cx="4645555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304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53659-B12A-3EF7-AC6E-0465C7FA0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972"/>
            <a:ext cx="12192000" cy="600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709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C3F8BB-B048-34FC-7E92-C74387052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927"/>
            <a:ext cx="12192000" cy="582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78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288DF-C405-8912-E76D-90184E16B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05" y="250009"/>
            <a:ext cx="7444784" cy="596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082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C38DF-DB65-F9ED-AEE4-C4D4628EF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67" y="485364"/>
            <a:ext cx="4458322" cy="2943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BC34F0-FA98-C1E2-5D2A-A790C6A76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46" y="4040229"/>
            <a:ext cx="4220164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78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92BE4D-87F6-1898-5AB4-B264D5E06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69" y="281473"/>
            <a:ext cx="6706536" cy="4753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6EB345-2690-B0B1-1F76-EDF58C5C3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724" y="3865119"/>
            <a:ext cx="5378276" cy="266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1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80</Words>
  <Application>Microsoft Office PowerPoint</Application>
  <PresentationFormat>Widescreen</PresentationFormat>
  <Paragraphs>15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等线</vt:lpstr>
      <vt:lpstr>等线 Light</vt:lpstr>
      <vt:lpstr>Arial</vt:lpstr>
      <vt:lpstr>Office Theme</vt:lpstr>
      <vt:lpstr>Import Data to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 Data to PYTHON</dc:title>
  <dc:creator>Clivia Kong</dc:creator>
  <cp:lastModifiedBy>Clivia Kong</cp:lastModifiedBy>
  <cp:revision>4</cp:revision>
  <dcterms:created xsi:type="dcterms:W3CDTF">2022-05-07T07:05:07Z</dcterms:created>
  <dcterms:modified xsi:type="dcterms:W3CDTF">2022-05-08T01:50:16Z</dcterms:modified>
</cp:coreProperties>
</file>